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333" r:id="rId35"/>
    <p:sldId id="336" r:id="rId36"/>
    <p:sldId id="334" r:id="rId37"/>
    <p:sldId id="335"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6" r:id="rId57"/>
    <p:sldId id="378" r:id="rId58"/>
    <p:sldId id="389" r:id="rId59"/>
    <p:sldId id="390" r:id="rId60"/>
    <p:sldId id="379" r:id="rId61"/>
    <p:sldId id="382" r:id="rId62"/>
    <p:sldId id="383" r:id="rId63"/>
    <p:sldId id="384" r:id="rId64"/>
    <p:sldId id="385" r:id="rId65"/>
    <p:sldId id="387" r:id="rId66"/>
    <p:sldId id="377" r:id="rId67"/>
    <p:sldId id="392" r:id="rId68"/>
    <p:sldId id="381" r:id="rId69"/>
    <p:sldId id="386" r:id="rId70"/>
    <p:sldId id="391" r:id="rId71"/>
    <p:sldId id="395" r:id="rId72"/>
    <p:sldId id="396" r:id="rId73"/>
    <p:sldId id="397" r:id="rId74"/>
    <p:sldId id="398" r:id="rId75"/>
    <p:sldId id="375" r:id="rId76"/>
    <p:sldId id="399" r:id="rId77"/>
    <p:sldId id="400" r:id="rId78"/>
    <p:sldId id="401" r:id="rId79"/>
    <p:sldId id="402" r:id="rId80"/>
    <p:sldId id="403" r:id="rId81"/>
    <p:sldId id="404" r:id="rId82"/>
    <p:sldId id="405" r:id="rId83"/>
    <p:sldId id="406" r:id="rId84"/>
    <p:sldId id="364" r:id="rId85"/>
    <p:sldId id="357" r:id="rId86"/>
    <p:sldId id="358" r:id="rId87"/>
    <p:sldId id="360" r:id="rId88"/>
    <p:sldId id="359" r:id="rId89"/>
    <p:sldId id="363" r:id="rId90"/>
    <p:sldId id="321" r:id="rId91"/>
    <p:sldId id="315" r:id="rId92"/>
    <p:sldId id="304" r:id="rId93"/>
    <p:sldId id="257" r:id="rId94"/>
    <p:sldId id="258" r:id="rId95"/>
    <p:sldId id="290" r:id="rId96"/>
    <p:sldId id="291" r:id="rId97"/>
    <p:sldId id="292" r:id="rId98"/>
    <p:sldId id="301" r:id="rId99"/>
    <p:sldId id="303" r:id="rId100"/>
    <p:sldId id="270" r:id="rId101"/>
    <p:sldId id="316" r:id="rId102"/>
    <p:sldId id="307" r:id="rId103"/>
    <p:sldId id="278" r:id="rId104"/>
    <p:sldId id="282" r:id="rId105"/>
    <p:sldId id="300" r:id="rId106"/>
    <p:sldId id="274" r:id="rId107"/>
    <p:sldId id="273" r:id="rId108"/>
    <p:sldId id="285" r:id="rId109"/>
    <p:sldId id="305" r:id="rId110"/>
    <p:sldId id="306" r:id="rId111"/>
    <p:sldId id="284" r:id="rId112"/>
    <p:sldId id="276" r:id="rId113"/>
    <p:sldId id="261" r:id="rId114"/>
    <p:sldId id="269" r:id="rId115"/>
    <p:sldId id="263" r:id="rId116"/>
    <p:sldId id="264" r:id="rId117"/>
    <p:sldId id="260" r:id="rId118"/>
    <p:sldId id="265" r:id="rId119"/>
    <p:sldId id="267" r:id="rId120"/>
    <p:sldId id="266" r:id="rId121"/>
    <p:sldId id="271" r:id="rId122"/>
    <p:sldId id="277" r:id="rId123"/>
    <p:sldId id="279" r:id="rId124"/>
    <p:sldId id="268" r:id="rId125"/>
    <p:sldId id="280" r:id="rId126"/>
    <p:sldId id="281" r:id="rId127"/>
    <p:sldId id="287" r:id="rId128"/>
    <p:sldId id="288" r:id="rId129"/>
    <p:sldId id="302" r:id="rId130"/>
    <p:sldId id="309" r:id="rId131"/>
    <p:sldId id="310" r:id="rId132"/>
    <p:sldId id="311" r:id="rId133"/>
    <p:sldId id="312" r:id="rId134"/>
    <p:sldId id="313" r:id="rId135"/>
    <p:sldId id="314" r:id="rId136"/>
    <p:sldId id="275" r:id="rId137"/>
    <p:sldId id="298" r:id="rId138"/>
    <p:sldId id="294" r:id="rId139"/>
    <p:sldId id="295" r:id="rId140"/>
    <p:sldId id="296" r:id="rId141"/>
    <p:sldId id="297" r:id="rId1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0" autoAdjust="0"/>
    <p:restoredTop sz="95424" autoAdjust="0"/>
  </p:normalViewPr>
  <p:slideViewPr>
    <p:cSldViewPr snapToGrid="0">
      <p:cViewPr varScale="1">
        <p:scale>
          <a:sx n="159" d="100"/>
          <a:sy n="159" d="100"/>
        </p:scale>
        <p:origin x="2220" y="1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8/10/relationships/authors" Targe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1/8/2026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1/8/2026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38</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71</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93</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99</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102</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108</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2.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38.png"/><Relationship Id="rId7" Type="http://schemas.openxmlformats.org/officeDocument/2006/relationships/slide" Target="slide9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103.xml"/><Relationship Id="rId10" Type="http://schemas.openxmlformats.org/officeDocument/2006/relationships/image" Target="../media/image1.png"/><Relationship Id="rId4" Type="http://schemas.openxmlformats.org/officeDocument/2006/relationships/slide" Target="slide98.xml"/><Relationship Id="rId9" Type="http://schemas.openxmlformats.org/officeDocument/2006/relationships/slide" Target="slide92.xml"/></Relationships>
</file>

<file path=ppt/slides/_rels/slide103.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39.png"/><Relationship Id="rId7" Type="http://schemas.openxmlformats.org/officeDocument/2006/relationships/slide" Target="slide98.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2.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2.xml"/></Relationships>
</file>

<file path=ppt/slides/_rels/slide104.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2.xml"/><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10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0.xml"/><Relationship Id="rId4" Type="http://schemas.openxmlformats.org/officeDocument/2006/relationships/image" Target="../media/image41.png"/><Relationship Id="rId9" Type="http://schemas.openxmlformats.org/officeDocument/2006/relationships/slide" Target="slide98.xml"/></Relationships>
</file>

<file path=ppt/slides/_rels/slide10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7.png"/><Relationship Id="rId7" Type="http://schemas.openxmlformats.org/officeDocument/2006/relationships/slide" Target="slide92.xml"/><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78.png"/><Relationship Id="rId4" Type="http://schemas.openxmlformats.org/officeDocument/2006/relationships/hyperlink" Target="https://commons.wikimedia.org/wiki/Category:NOR_gate_symbols" TargetMode="External"/></Relationships>
</file>

<file path=ppt/slides/_rels/slide10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8.png"/><Relationship Id="rId7" Type="http://schemas.openxmlformats.org/officeDocument/2006/relationships/slide" Target="slide9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2.xml"/></Relationships>
</file>

<file path=ppt/slides/_rels/slide10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slide" Target="slide100.xml"/><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1.png"/><Relationship Id="rId4" Type="http://schemas.openxmlformats.org/officeDocument/2006/relationships/image" Target="../media/image80.jpeg"/><Relationship Id="rId9" Type="http://schemas.openxmlformats.org/officeDocument/2006/relationships/slide" Target="slide9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89.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7.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09.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2.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2.xml"/><Relationship Id="rId10" Type="http://schemas.openxmlformats.org/officeDocument/2006/relationships/slide" Target="slide97.xml"/><Relationship Id="rId4" Type="http://schemas.openxmlformats.org/officeDocument/2006/relationships/slide" Target="slide98.xml"/><Relationship Id="rId9" Type="http://schemas.openxmlformats.org/officeDocument/2006/relationships/hyperlink" Target="https://liucs.net/cs101s14/n4-logic.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7.xml"/><Relationship Id="rId4" Type="http://schemas.openxmlformats.org/officeDocument/2006/relationships/slide" Target="slide89.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4.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2.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2.xml"/><Relationship Id="rId4" Type="http://schemas.openxmlformats.org/officeDocument/2006/relationships/slide" Target="slide100.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7.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4.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7.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89.xml"/><Relationship Id="rId3" Type="http://schemas.openxmlformats.org/officeDocument/2006/relationships/image" Target="../media/image19.jpeg"/><Relationship Id="rId7" Type="http://schemas.openxmlformats.org/officeDocument/2006/relationships/slide" Target="slide97.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7.xml"/><Relationship Id="rId9" Type="http://schemas.openxmlformats.org/officeDocument/2006/relationships/slide" Target="slide92.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2.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2.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97.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89.xml"/><Relationship Id="rId15" Type="http://schemas.openxmlformats.org/officeDocument/2006/relationships/image" Target="../media/image8.png"/><Relationship Id="rId10" Type="http://schemas.openxmlformats.org/officeDocument/2006/relationships/slide" Target="slide87.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3.xml"/><Relationship Id="rId18" Type="http://schemas.openxmlformats.org/officeDocument/2006/relationships/slide" Target="slide92.xml"/><Relationship Id="rId26" Type="http://schemas.openxmlformats.org/officeDocument/2006/relationships/slide" Target="slide7.xml"/><Relationship Id="rId3" Type="http://schemas.openxmlformats.org/officeDocument/2006/relationships/slide" Target="slide88.xml"/><Relationship Id="rId21" Type="http://schemas.openxmlformats.org/officeDocument/2006/relationships/slide" Target="slide26.xml"/><Relationship Id="rId7" Type="http://schemas.openxmlformats.org/officeDocument/2006/relationships/slide" Target="slide97.xml"/><Relationship Id="rId12" Type="http://schemas.openxmlformats.org/officeDocument/2006/relationships/slide" Target="slide98.xml"/><Relationship Id="rId17" Type="http://schemas.openxmlformats.org/officeDocument/2006/relationships/slide" Target="slide109.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3.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99.xml"/><Relationship Id="rId24" Type="http://schemas.openxmlformats.org/officeDocument/2006/relationships/hyperlink" Target="https://liucs.net/cs101s14/n4-logic.html" TargetMode="External"/><Relationship Id="rId5" Type="http://schemas.openxmlformats.org/officeDocument/2006/relationships/slide" Target="slide86.xml"/><Relationship Id="rId15" Type="http://schemas.openxmlformats.org/officeDocument/2006/relationships/slide" Target="slide95.xml"/><Relationship Id="rId23" Type="http://schemas.openxmlformats.org/officeDocument/2006/relationships/image" Target="../media/image26.png"/><Relationship Id="rId10" Type="http://schemas.openxmlformats.org/officeDocument/2006/relationships/slide" Target="slide100.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5.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6.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5.xml"/><Relationship Id="rId3" Type="http://schemas.openxmlformats.org/officeDocument/2006/relationships/slide" Target="slide100.xml"/><Relationship Id="rId21" Type="http://schemas.openxmlformats.org/officeDocument/2006/relationships/slide" Target="slide11.xml"/><Relationship Id="rId7" Type="http://schemas.openxmlformats.org/officeDocument/2006/relationships/slide" Target="slide104.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8.xml"/><Relationship Id="rId15" Type="http://schemas.openxmlformats.org/officeDocument/2006/relationships/slide" Target="slide14.xml"/><Relationship Id="rId23" Type="http://schemas.openxmlformats.org/officeDocument/2006/relationships/slide" Target="slide92.xml"/><Relationship Id="rId10" Type="http://schemas.openxmlformats.org/officeDocument/2006/relationships/slide" Target="slide93.xml"/><Relationship Id="rId19" Type="http://schemas.openxmlformats.org/officeDocument/2006/relationships/slide" Target="slide97.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08.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2.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image" Target="../media/image8.png"/><Relationship Id="rId18" Type="http://schemas.openxmlformats.org/officeDocument/2006/relationships/slide" Target="slide82.xml"/><Relationship Id="rId3" Type="http://schemas.openxmlformats.org/officeDocument/2006/relationships/image" Target="../media/image38.png"/><Relationship Id="rId7" Type="http://schemas.openxmlformats.org/officeDocument/2006/relationships/slide" Target="slide104.xml"/><Relationship Id="rId12" Type="http://schemas.openxmlformats.org/officeDocument/2006/relationships/slide" Target="slide97.xml"/><Relationship Id="rId17" Type="http://schemas.openxmlformats.org/officeDocument/2006/relationships/slide" Target="slide81.xml"/><Relationship Id="rId2" Type="http://schemas.openxmlformats.org/officeDocument/2006/relationships/notesSlide" Target="../notesSlides/notesSlide10.xml"/><Relationship Id="rId16"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110.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79.xml"/><Relationship Id="rId10" Type="http://schemas.openxmlformats.org/officeDocument/2006/relationships/slide" Target="slide102.xml"/><Relationship Id="rId19" Type="http://schemas.openxmlformats.org/officeDocument/2006/relationships/slide" Target="slide83.xml"/><Relationship Id="rId4" Type="http://schemas.openxmlformats.org/officeDocument/2006/relationships/slide" Target="slide98.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0.png"/><Relationship Id="rId7" Type="http://schemas.openxmlformats.org/officeDocument/2006/relationships/slide" Target="slide100.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1.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1.xml"/><Relationship Id="rId3" Type="http://schemas.openxmlformats.org/officeDocument/2006/relationships/slide" Target="slide37.xml"/><Relationship Id="rId7" Type="http://schemas.openxmlformats.org/officeDocument/2006/relationships/slide" Target="slide75.xml"/><Relationship Id="rId12" Type="http://schemas.openxmlformats.org/officeDocument/2006/relationships/slide" Target="slide80.xml"/><Relationship Id="rId17" Type="http://schemas.openxmlformats.org/officeDocument/2006/relationships/image" Target="../media/image1.png"/><Relationship Id="rId2" Type="http://schemas.openxmlformats.org/officeDocument/2006/relationships/slide" Target="slide36.xml"/><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slide" Target="slide79.xml"/><Relationship Id="rId5" Type="http://schemas.openxmlformats.org/officeDocument/2006/relationships/slide" Target="slide54.xml"/><Relationship Id="rId15" Type="http://schemas.openxmlformats.org/officeDocument/2006/relationships/slide" Target="slide83.xml"/><Relationship Id="rId10" Type="http://schemas.openxmlformats.org/officeDocument/2006/relationships/slide" Target="slide78.xml"/><Relationship Id="rId4" Type="http://schemas.openxmlformats.org/officeDocument/2006/relationships/slide" Target="slide38.xml"/><Relationship Id="rId9" Type="http://schemas.openxmlformats.org/officeDocument/2006/relationships/slide" Target="slide77.xml"/><Relationship Id="rId14" Type="http://schemas.openxmlformats.org/officeDocument/2006/relationships/slide" Target="slide82.xml"/></Relationships>
</file>

<file path=ppt/slides/_rels/slide3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6.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4.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2.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05.xml"/><Relationship Id="rId3" Type="http://schemas.openxmlformats.org/officeDocument/2006/relationships/slide" Target="slide93.xml"/><Relationship Id="rId7" Type="http://schemas.openxmlformats.org/officeDocument/2006/relationships/slide" Target="slide104.xml"/><Relationship Id="rId12" Type="http://schemas.openxmlformats.org/officeDocument/2006/relationships/slide" Target="slide97.xml"/><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95.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108.xml"/><Relationship Id="rId4" Type="http://schemas.openxmlformats.org/officeDocument/2006/relationships/slide" Target="slide96.xml"/><Relationship Id="rId9" Type="http://schemas.openxmlformats.org/officeDocument/2006/relationships/slide" Target="slide106.xml"/><Relationship Id="rId14" Type="http://schemas.openxmlformats.org/officeDocument/2006/relationships/slide" Target="slide98.xml"/></Relationships>
</file>

<file path=ppt/slides/_rels/slide93.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image" Target="../media/image1.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slide" Target="slide9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100.xml"/><Relationship Id="rId5" Type="http://schemas.openxmlformats.org/officeDocument/2006/relationships/image" Target="../media/image62.png"/><Relationship Id="rId10" Type="http://schemas.openxmlformats.org/officeDocument/2006/relationships/slide" Target="slide98.xml"/><Relationship Id="rId4" Type="http://schemas.openxmlformats.org/officeDocument/2006/relationships/image" Target="../media/image61.png"/><Relationship Id="rId9" Type="http://schemas.openxmlformats.org/officeDocument/2006/relationships/slide" Target="slide95.xml"/></Relationships>
</file>

<file path=ppt/slides/_rels/slide9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6.png"/><Relationship Id="rId7" Type="http://schemas.openxmlformats.org/officeDocument/2006/relationships/image" Target="../media/image6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100.xml"/><Relationship Id="rId5" Type="http://schemas.openxmlformats.org/officeDocument/2006/relationships/image" Target="../media/image63.png"/><Relationship Id="rId10" Type="http://schemas.openxmlformats.org/officeDocument/2006/relationships/slide" Target="slide98.xml"/><Relationship Id="rId4" Type="http://schemas.openxmlformats.org/officeDocument/2006/relationships/image" Target="../media/image65.png"/><Relationship Id="rId9" Type="http://schemas.openxmlformats.org/officeDocument/2006/relationships/slide" Target="slide95.xml"/></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7.png"/><Relationship Id="rId7" Type="http://schemas.openxmlformats.org/officeDocument/2006/relationships/slide" Target="slide9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8.gif"/><Relationship Id="rId7" Type="http://schemas.openxmlformats.org/officeDocument/2006/relationships/slide" Target="slide92.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gif"/><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hyperlink" Target="https://www.flickr.com/photos/mitopencourseware/3492197396" TargetMode="External"/><Relationship Id="rId3" Type="http://schemas.openxmlformats.org/officeDocument/2006/relationships/slide" Target="slide102.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4.jpeg"/><Relationship Id="rId17" Type="http://schemas.openxmlformats.org/officeDocument/2006/relationships/image" Target="../media/image1.png"/><Relationship Id="rId2" Type="http://schemas.openxmlformats.org/officeDocument/2006/relationships/image" Target="../media/image72.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76.png"/><Relationship Id="rId10" Type="http://schemas.openxmlformats.org/officeDocument/2006/relationships/image" Target="../media/image73.gif"/><Relationship Id="rId4" Type="http://schemas.openxmlformats.org/officeDocument/2006/relationships/image" Target="../media/image26.png"/><Relationship Id="rId9" Type="http://schemas.openxmlformats.org/officeDocument/2006/relationships/image" Target="../media/image70.gif"/><Relationship Id="rId14" Type="http://schemas.openxmlformats.org/officeDocument/2006/relationships/image" Target="../media/image75.png"/></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3" Type="http://schemas.openxmlformats.org/officeDocument/2006/relationships/slide" Target="slide100.xml"/><Relationship Id="rId7" Type="http://schemas.openxmlformats.org/officeDocument/2006/relationships/slide" Target="slide104.xml"/><Relationship Id="rId12" Type="http://schemas.openxmlformats.org/officeDocument/2006/relationships/slide" Target="slide99.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08.xml"/><Relationship Id="rId5" Type="http://schemas.openxmlformats.org/officeDocument/2006/relationships/slide" Target="slide98.xml"/><Relationship Id="rId15" Type="http://schemas.openxmlformats.org/officeDocument/2006/relationships/slide" Target="slide97.xml"/><Relationship Id="rId10" Type="http://schemas.openxmlformats.org/officeDocument/2006/relationships/slide" Target="slide93.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9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0.xml"/><Relationship Id="rId12" Type="http://schemas.openxmlformats.org/officeDocument/2006/relationships/slide" Target="slide9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7.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106</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71</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91</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19669</TotalTime>
  <Words>25516</Words>
  <Application>Microsoft Office PowerPoint</Application>
  <PresentationFormat>Widescreen</PresentationFormat>
  <Paragraphs>8154</Paragraphs>
  <Slides>141</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56</cp:revision>
  <cp:lastPrinted>2025-12-28T22:08:10Z</cp:lastPrinted>
  <dcterms:created xsi:type="dcterms:W3CDTF">2022-02-06T02:47:09Z</dcterms:created>
  <dcterms:modified xsi:type="dcterms:W3CDTF">2026-01-11T04:49:45Z</dcterms:modified>
</cp:coreProperties>
</file>